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32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36EAA-50CB-409D-86AC-708E93B7919B}" type="datetimeFigureOut">
              <a:rPr lang="en-IN" smtClean="0"/>
              <a:t>03-02-2018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602F3-8BCE-427A-A0BC-566835D4AD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568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6" y="1792226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D46555A-E078-417E-BAFC-41F3003E547A}" type="datetime1">
              <a:rPr lang="en-IN" smtClean="0"/>
              <a:t>03-02-2018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7" y="3227834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IN"/>
              <a:t>We create faith with technology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2" y="295731"/>
            <a:ext cx="838199" cy="767687"/>
          </a:xfrm>
        </p:spPr>
        <p:txBody>
          <a:bodyPr/>
          <a:lstStyle/>
          <a:p>
            <a:fld id="{6464D97B-3C4E-4D38-8207-E56C17D62D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241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5536665"/>
            <a:ext cx="8825659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4EE2-828F-4E34-B993-C72D5AA7D5F4}" type="datetime1">
              <a:rPr lang="en-IN" smtClean="0"/>
              <a:t>03-02-2018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We create faith with technology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384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3405-03E0-45D7-8D40-C27AAAA4D5D6}" type="datetime1">
              <a:rPr lang="en-IN" smtClean="0"/>
              <a:t>03-02-2018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We create faith with technology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983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7" y="60733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9" y="2613788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453907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029201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EFF9-3014-41B6-88E4-77C1700B67D6}" type="datetime1">
              <a:rPr lang="en-IN" smtClean="0"/>
              <a:t>03-02-2018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We create faith with technology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4816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B26F-6AE9-49D5-B013-DFB1A3C5B0E2}" type="datetime1">
              <a:rPr lang="en-IN" smtClean="0"/>
              <a:t>03-02-2018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We create faith with technology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4992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6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2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2" y="3179765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4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EAE7-D77F-4A1D-989E-CDAAF1C1E08B}" type="datetime1">
              <a:rPr lang="en-IN" smtClean="0"/>
              <a:t>03-02-2018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We create faith with technology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981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6" y="4532846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3" y="5109105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7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3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1138-D032-441F-ABA3-B371E23DDCBD}" type="datetime1">
              <a:rPr lang="en-IN" smtClean="0"/>
              <a:t>03-02-2018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40"/>
            <a:ext cx="3644283" cy="304801"/>
          </a:xfrm>
        </p:spPr>
        <p:txBody>
          <a:bodyPr/>
          <a:lstStyle/>
          <a:p>
            <a:r>
              <a:rPr lang="en-IN"/>
              <a:t>We create faith with technology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4538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41" y="6391840"/>
            <a:ext cx="990599" cy="304799"/>
          </a:xfrm>
        </p:spPr>
        <p:txBody>
          <a:bodyPr/>
          <a:lstStyle/>
          <a:p>
            <a:fld id="{9BC96D20-1928-4D0D-B724-DF9304B4C4A1}" type="datetime1">
              <a:rPr lang="en-IN" smtClean="0"/>
              <a:t>03-02-2018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We create faith with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291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6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6" y="6391840"/>
            <a:ext cx="992135" cy="304799"/>
          </a:xfrm>
        </p:spPr>
        <p:txBody>
          <a:bodyPr/>
          <a:lstStyle/>
          <a:p>
            <a:fld id="{DC1B3A49-697E-44C8-B2D2-BFABF18E1C13}" type="datetime1">
              <a:rPr lang="en-IN" smtClean="0"/>
              <a:t>03-02-2018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We create faith with technology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258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1D6A-122D-48EB-BA61-7D5F55C3B617}" type="datetime1">
              <a:rPr lang="en-IN" smtClean="0"/>
              <a:t>03-02-2018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We create faith with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919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1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50CB-B68A-49B4-A1CD-7A51F2C0F0B1}" type="datetime1">
              <a:rPr lang="en-IN" smtClean="0"/>
              <a:t>03-02-2018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We create faith with technology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23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2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4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E03F-359F-49E7-8D96-3554698F0D12}" type="datetime1">
              <a:rPr lang="en-IN" smtClean="0"/>
              <a:t>03-02-2018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We create faith with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97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4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4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3179764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EB0B-202F-40D7-B177-B88E9A97A2BB}" type="datetime1">
              <a:rPr lang="en-IN" smtClean="0"/>
              <a:t>03-02-2018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We create faith with technology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046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DD2E-3FE3-44A1-87D5-85686C5CA3E4}" type="datetime1">
              <a:rPr lang="en-IN" smtClean="0"/>
              <a:t>03-02-2018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We create faith with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480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E444-C916-4FC0-93AB-B9A0464E1B12}" type="datetime1">
              <a:rPr lang="en-IN" smtClean="0"/>
              <a:t>03-02-2018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We create faith with technology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550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5" y="1447800"/>
            <a:ext cx="519006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2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BF15-D2D5-435F-842A-E5D6BA09651F}" type="datetime1">
              <a:rPr lang="en-IN" smtClean="0"/>
              <a:t>03-02-2018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We create faith with technology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913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5"/>
            <a:ext cx="3865135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2973-78F0-4CD8-88F2-7659AC42E924}" type="datetime1">
              <a:rPr lang="en-IN" smtClean="0"/>
              <a:t>03-02-2018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We create faith with technology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119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5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47E3865-09DF-417F-AE3F-6E23A412B13C}" type="datetime1">
              <a:rPr lang="en-IN" smtClean="0"/>
              <a:t>03-02-2018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IN"/>
              <a:t>We create faith with technology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464D97B-3C4E-4D38-8207-E56C17D62D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47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datocreations.com/aboutu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png"/><Relationship Id="rId15" Type="http://schemas.openxmlformats.org/officeDocument/2006/relationships/image" Target="../media/image34.jp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datocreation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1832-6FFA-4E3D-819D-7CF8F89A6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515" y="2567580"/>
            <a:ext cx="8825659" cy="861420"/>
          </a:xfr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br>
              <a:rPr lang="en-IN" sz="6000" dirty="0"/>
            </a:br>
            <a:r>
              <a:rPr lang="en-IN" sz="6000" dirty="0"/>
              <a:t>       </a:t>
            </a:r>
            <a:r>
              <a:rPr lang="en-IN" sz="4900" dirty="0">
                <a:latin typeface="Calibri" panose="020F0502020204030204" pitchFamily="34" charset="0"/>
                <a:cs typeface="Calibri" panose="020F0502020204030204" pitchFamily="34" charset="0"/>
              </a:rPr>
              <a:t>Welcome to </a:t>
            </a:r>
            <a:r>
              <a:rPr lang="en-IN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Fidato</a:t>
            </a:r>
            <a:r>
              <a:rPr lang="en-IN" sz="4900" dirty="0">
                <a:latin typeface="Calibri" panose="020F0502020204030204" pitchFamily="34" charset="0"/>
                <a:cs typeface="Calibri" panose="020F0502020204030204" pitchFamily="34" charset="0"/>
              </a:rPr>
              <a:t> Creations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843C2-B73E-4765-ACC9-E6F455772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515" y="4022005"/>
            <a:ext cx="8602099" cy="861420"/>
          </a:xfrm>
        </p:spPr>
        <p:txBody>
          <a:bodyPr>
            <a:normAutofit fontScale="32500" lnSpcReduction="20000"/>
          </a:bodyPr>
          <a:lstStyle/>
          <a:p>
            <a:endParaRPr lang="en-IN" b="1" dirty="0">
              <a:solidFill>
                <a:schemeClr val="tx1"/>
              </a:solidFill>
            </a:endParaRPr>
          </a:p>
          <a:p>
            <a:r>
              <a:rPr lang="en-IN" sz="49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Web design and development company, Delhi</a:t>
            </a:r>
          </a:p>
          <a:p>
            <a:r>
              <a:rPr lang="en-IN" sz="49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http://www.fidatocreations.com/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8F9C1-C433-4545-AD56-2BED0F27E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29" y="599441"/>
            <a:ext cx="1835469" cy="13751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D776A-BF30-4061-855D-8F9D9938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588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1"/>
    </mc:Choice>
    <mc:Fallback xmlns="">
      <p:transition spd="slow" advTm="333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3342-F499-4EC0-9066-9ADFAE40D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36EE3-E015-4720-B4B4-93156B6CF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About 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Our Vision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Why Choose 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Technologies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Clients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Our Services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Contact Us</a:t>
            </a:r>
          </a:p>
          <a:p>
            <a:pPr>
              <a:buFont typeface="Wingdings" panose="05000000000000000000" pitchFamily="2" charset="2"/>
              <a:buChar char="q"/>
            </a:pP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5A07C-4BC9-483E-B825-08F12CB9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5EBE2-77D8-4B2A-B664-6D7DB964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We create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faith</a:t>
            </a:r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 with technology</a:t>
            </a:r>
          </a:p>
        </p:txBody>
      </p:sp>
    </p:spTree>
    <p:extLst>
      <p:ext uri="{BB962C8B-B14F-4D97-AF65-F5344CB8AC3E}">
        <p14:creationId xmlns:p14="http://schemas.microsoft.com/office/powerpoint/2010/main" val="426053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"/>
    </mc:Choice>
    <mc:Fallback xmlns="">
      <p:transition spd="slow" advTm="122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F228-6FF7-4971-B87E-F7BF8B22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676B5-AD6F-44BB-AAE8-AA8D8708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225" y="2603500"/>
            <a:ext cx="9197587" cy="3452743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en-IN" sz="20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Fidato</a:t>
            </a:r>
            <a:r>
              <a:rPr lang="en-IN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Creations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is a leading website designing and development company based in Delhi, India since 2016. We have a great expertise of Web, graphic, 3D and digital marketing services. our team of developers has set new benchmarks in the industry. We have consistently maintained a high standard of delivery for our cost-effective solutions. Our creative team works with a diverse range of clients. By combining art and technology, we deliver an effective Internet presence. Within a short span of 2 years, we have 30+ satisfied clients across the globe with 50+ projects delivered successfully.</a:t>
            </a:r>
          </a:p>
          <a:p>
            <a:pPr marL="0" indent="0" algn="just">
              <a:buNone/>
            </a:pPr>
            <a:r>
              <a:rPr lang="en-IN" dirty="0"/>
              <a:t>                  </a:t>
            </a:r>
          </a:p>
          <a:p>
            <a:pPr marL="0" indent="0" algn="just">
              <a:buNone/>
            </a:pPr>
            <a:r>
              <a:rPr lang="en-IN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 More About us Visit: </a:t>
            </a:r>
            <a:r>
              <a:rPr lang="en-IN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http://www.fidatocreations.com/aboutus.html</a:t>
            </a:r>
            <a:endParaRPr lang="en-IN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0EFFF-7B00-47D8-A414-257C645A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E3423-5583-453C-AB07-651CB325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We create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faith</a:t>
            </a:r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 with technology</a:t>
            </a:r>
          </a:p>
        </p:txBody>
      </p:sp>
    </p:spTree>
    <p:extLst>
      <p:ext uri="{BB962C8B-B14F-4D97-AF65-F5344CB8AC3E}">
        <p14:creationId xmlns:p14="http://schemas.microsoft.com/office/powerpoint/2010/main" val="74472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1"/>
    </mc:Choice>
    <mc:Fallback xmlns="">
      <p:transition spd="slow" advTm="515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17A8-C931-4991-A889-8BD881E3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6F35C-FEDC-44EB-A7BB-5CCAC0952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The highly professional team of Web Developers, Web Designers and SEO experts, at </a:t>
            </a:r>
            <a:r>
              <a:rPr lang="en-IN" sz="20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Fidato</a:t>
            </a:r>
            <a:r>
              <a:rPr lang="en-IN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Creations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has this unique vision of placing their clients in the league of digitally developed establishments. We aim at fostering growth in the best possible way.</a:t>
            </a:r>
          </a:p>
          <a:p>
            <a:pPr algn="just"/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We don’t create traditional websites. We develop lead generating machines so that your business moves to next level.</a:t>
            </a:r>
          </a:p>
          <a:p>
            <a:pPr algn="just"/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We do hard work in building our reputation within the industry, and develop good connections with our clients to understand their requirements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36DCBB-7068-4341-BB84-218C2825F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03" y="510103"/>
            <a:ext cx="2619375" cy="163196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63F6A2-51A1-495D-9722-DB3FA0C7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C887F-8F5A-407A-88F4-A4499273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We create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faith</a:t>
            </a:r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 with technology</a:t>
            </a:r>
          </a:p>
        </p:txBody>
      </p:sp>
    </p:spTree>
    <p:extLst>
      <p:ext uri="{BB962C8B-B14F-4D97-AF65-F5344CB8AC3E}">
        <p14:creationId xmlns:p14="http://schemas.microsoft.com/office/powerpoint/2010/main" val="25552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"/>
    </mc:Choice>
    <mc:Fallback xmlns="">
      <p:transition spd="slow" advTm="143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EC6A-DBEA-42D6-83F1-9D403523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Why Choose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6051E-E8D7-4FE5-B323-4BFF39A4E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9197587" cy="3416300"/>
          </a:xfrm>
        </p:spPr>
        <p:txBody>
          <a:bodyPr anchor="ctr">
            <a:noAutofit/>
          </a:bodyPr>
          <a:lstStyle/>
          <a:p>
            <a:pPr algn="just"/>
            <a:r>
              <a:rPr lang="en-IN" sz="20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Fidato</a:t>
            </a:r>
            <a:r>
              <a:rPr lang="en-IN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Creations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stands for impeccable web designs and digital marketing solutions.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Fidato’s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web development services cover impressive clientele and a wide reach. We offer value-added services and benefits, including:</a:t>
            </a:r>
          </a:p>
          <a:p>
            <a:pPr algn="just"/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24/7 support</a:t>
            </a:r>
          </a:p>
          <a:p>
            <a:pPr algn="just"/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Innovative web designing and development</a:t>
            </a:r>
          </a:p>
          <a:p>
            <a:pPr algn="just"/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Professional coding and layouts</a:t>
            </a:r>
          </a:p>
          <a:p>
            <a:pPr algn="just"/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Intuitively designed sites with unique and optimized graphics</a:t>
            </a:r>
          </a:p>
          <a:p>
            <a:pPr algn="just"/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Lead generation and prospect management</a:t>
            </a:r>
          </a:p>
          <a:p>
            <a:pPr algn="just"/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Committed and trained professionals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61208-0DA0-4B1A-A11E-E2A8916C1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626" y="555976"/>
            <a:ext cx="2120347" cy="154234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364EB8-45D1-4285-8EE8-5CA93842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F80CA-E0DD-43CF-8AD2-E9D07105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We create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faith</a:t>
            </a:r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 with technology</a:t>
            </a:r>
          </a:p>
        </p:txBody>
      </p:sp>
    </p:spTree>
    <p:extLst>
      <p:ext uri="{BB962C8B-B14F-4D97-AF65-F5344CB8AC3E}">
        <p14:creationId xmlns:p14="http://schemas.microsoft.com/office/powerpoint/2010/main" val="2315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3"/>
    </mc:Choice>
    <mc:Fallback xmlns="">
      <p:transition spd="slow" advTm="195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7DB60-763B-4FAE-BEED-629B5325D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Technologies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077B-B2AB-4692-BC1E-EA2354806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98644"/>
            <a:ext cx="9197587" cy="3409736"/>
          </a:xfrm>
        </p:spPr>
        <p:txBody>
          <a:bodyPr/>
          <a:lstStyle/>
          <a:p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GRAPHICS TECHNOLOGY</a:t>
            </a:r>
          </a:p>
          <a:p>
            <a:pPr marL="0" indent="0">
              <a:buNone/>
            </a:pP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WEB TECHNOLOGY</a:t>
            </a:r>
          </a:p>
          <a:p>
            <a:pPr marL="0" indent="0">
              <a:buNone/>
            </a:pP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3D TECHNOLOGY</a:t>
            </a:r>
          </a:p>
          <a:p>
            <a:pPr marL="0" indent="0">
              <a:buNone/>
            </a:pPr>
            <a:endParaRPr lang="en-IN" sz="20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N" sz="20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03599E-7CDA-4B53-ADA1-E468A0C7C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73" y="2889000"/>
            <a:ext cx="1063694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283516-0A71-4DBA-B491-BFD8F8433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35" y="2838463"/>
            <a:ext cx="1267575" cy="587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B2753C-65C2-4B26-B03D-220E70065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704" y="2743219"/>
            <a:ext cx="1011235" cy="683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E3F0F7-3733-4427-8D8B-B77D3667D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94" y="4386469"/>
            <a:ext cx="540000" cy="4108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A0AF223-843A-4662-95C5-7E11E4533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33" y="4279353"/>
            <a:ext cx="565210" cy="43484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7926D39-EE3D-4744-A2B4-B5C89AD83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72" y="4344849"/>
            <a:ext cx="540000" cy="43484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BAD9C5A-6AE8-46DD-AEC1-C72A697BA3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10" y="4279353"/>
            <a:ext cx="759396" cy="4348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BEAFC8F-2DAF-4E58-B69B-6EFDE46213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06" y="4312759"/>
            <a:ext cx="863033" cy="4990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3DA6346-4B00-486D-83F6-9A3EB83645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77" y="4279352"/>
            <a:ext cx="1358811" cy="51793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6E2A1A5-99C9-496A-821C-FC3AB75EC2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58" y="4196268"/>
            <a:ext cx="845530" cy="51793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6DDADC0-B1B1-4C92-8B53-00649ECF55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35" y="4196268"/>
            <a:ext cx="1428750" cy="8651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8C73C10-74F1-4C5D-B469-D6AAD7B572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257" y="4344849"/>
            <a:ext cx="540000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C43D4B5-885B-4958-8BD3-60DCB55273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64" y="4226776"/>
            <a:ext cx="766578" cy="58500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5C285B5-DE63-4A6C-A816-9F427590AA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1554" y="5266090"/>
            <a:ext cx="699832" cy="51793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972A477-08ED-43A6-B67D-EEC93EBA48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67" y="5268380"/>
            <a:ext cx="540000" cy="54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64EEBF7-8541-4A37-81FC-3040AAE604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10" y="5255057"/>
            <a:ext cx="540000" cy="540000"/>
          </a:xfrm>
          <a:prstGeom prst="rect">
            <a:avLst/>
          </a:prstGeom>
        </p:spPr>
      </p:pic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D36D6033-75BE-42BA-A444-D5F1854B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3CD8E-167A-45E1-BC61-6F24B57B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We create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faith</a:t>
            </a:r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 with technology</a:t>
            </a:r>
          </a:p>
        </p:txBody>
      </p:sp>
    </p:spTree>
    <p:extLst>
      <p:ext uri="{BB962C8B-B14F-4D97-AF65-F5344CB8AC3E}">
        <p14:creationId xmlns:p14="http://schemas.microsoft.com/office/powerpoint/2010/main" val="193998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7"/>
    </mc:Choice>
    <mc:Fallback xmlns="">
      <p:transition spd="slow" advTm="165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A74C-D6B3-4FDE-9CE5-F8CAA928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Clientele</a:t>
            </a:r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07C57-A6FA-45B1-8D91-8DA2F9C8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843603" cy="3565481"/>
          </a:xfrm>
        </p:spPr>
        <p:txBody>
          <a:bodyPr/>
          <a:lstStyle/>
          <a:p>
            <a:pPr marL="0" indent="0">
              <a:buNone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</a:t>
            </a: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Valuable Clients </a:t>
            </a:r>
          </a:p>
          <a:p>
            <a:pPr marL="0" indent="0">
              <a:buNone/>
            </a:pPr>
            <a:endParaRPr lang="en-IN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N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D550C9-C28E-4FB7-93DA-1357D867D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38" y="3350522"/>
            <a:ext cx="1112951" cy="6116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32FD59-A20B-4EBF-9AD0-DF277775C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96" y="3468881"/>
            <a:ext cx="1454297" cy="4095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6142A-938F-4EA5-8CBF-B0BB3ED13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86" y="3409485"/>
            <a:ext cx="1112950" cy="6857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E5AC22-53B7-4EF3-8601-835F56CBD8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17" y="3225477"/>
            <a:ext cx="1112950" cy="900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B865AF-FFDB-49FB-B1C3-2513DDB0B3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39" y="4488771"/>
            <a:ext cx="833348" cy="5889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7E7643-E0BF-45F8-A90B-9C4B4FE4C0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61" y="4544677"/>
            <a:ext cx="1116974" cy="361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6EDA92-EB6C-44EF-9827-4F17541351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19" y="4472291"/>
            <a:ext cx="1009650" cy="4877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5E81F1-6DD1-47E4-BDE1-EC9F0FCF77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88" y="4329163"/>
            <a:ext cx="1297198" cy="7837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CB7A65A-2EC1-4DF7-A972-514AE55E0E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38" y="5235793"/>
            <a:ext cx="1565558" cy="5889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ED70661-1566-4ED3-8E72-9FB46DEB4A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05" y="5278667"/>
            <a:ext cx="1692704" cy="546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C92D712-0C29-474F-9A03-AE0EF1875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69" y="5373358"/>
            <a:ext cx="1179584" cy="5095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47FEC9-9154-400D-B1CE-CA7C18FE09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36" y="4485480"/>
            <a:ext cx="1112950" cy="4343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67906A6-C8C6-477C-9C74-E8EEEC49EF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55" y="5174889"/>
            <a:ext cx="1009650" cy="66779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69B97A6-0174-42B8-AFD5-77AD83CF1C4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280" y="5207684"/>
            <a:ext cx="1009650" cy="635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C85AA46-DD4F-46F0-AED5-1282762AB0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116" y="3083272"/>
            <a:ext cx="1460282" cy="10865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DFDE7C4-02A6-4AB3-80BB-32AB105E69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253" y="4457705"/>
            <a:ext cx="1718134" cy="5889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65DB39A-FAAC-4790-863D-9E3A5D2E05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933" y="5252168"/>
            <a:ext cx="1415624" cy="54603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A5D0FBB-0ADA-4C3F-950A-662DC9DA74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64" y="3214667"/>
            <a:ext cx="1139934" cy="588975"/>
          </a:xfrm>
          <a:prstGeom prst="rect">
            <a:avLst/>
          </a:prstGeom>
        </p:spPr>
      </p:pic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A3D660B0-6304-4F9F-B5B9-CA1F6135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7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2DA8C-9B56-4AE8-93A6-D208812B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We create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faith</a:t>
            </a:r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 with technology</a:t>
            </a:r>
          </a:p>
        </p:txBody>
      </p:sp>
    </p:spTree>
    <p:extLst>
      <p:ext uri="{BB962C8B-B14F-4D97-AF65-F5344CB8AC3E}">
        <p14:creationId xmlns:p14="http://schemas.microsoft.com/office/powerpoint/2010/main" val="188622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"/>
    </mc:Choice>
    <mc:Fallback xmlns="">
      <p:transition spd="slow" advTm="181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6262-E593-4C43-93A4-3769316B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Our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0375F-A603-4812-B83F-29C62EE2A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Web Designing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Web Development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Software Development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App Design and Development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Graphic Designing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Digital Marketing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3D Design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3AA37-07AB-429A-BAE3-CEF14DE8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8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CF3F5-37C6-43DE-82FF-71A06220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We create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faith</a:t>
            </a:r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 with technology</a:t>
            </a:r>
          </a:p>
        </p:txBody>
      </p:sp>
    </p:spTree>
    <p:extLst>
      <p:ext uri="{BB962C8B-B14F-4D97-AF65-F5344CB8AC3E}">
        <p14:creationId xmlns:p14="http://schemas.microsoft.com/office/powerpoint/2010/main" val="152665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6"/>
    </mc:Choice>
    <mc:Fallback xmlns="">
      <p:transition spd="slow" advTm="270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8B4EE-7164-4D11-8CEC-6BC1C280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</a:t>
            </a:r>
            <a:r>
              <a:rPr lang="en-IN" sz="4000" b="1" dirty="0">
                <a:latin typeface="Calibri" panose="020F0502020204030204" pitchFamily="34" charset="0"/>
                <a:cs typeface="Calibri" panose="020F0502020204030204" pitchFamily="34" charset="0"/>
              </a:rPr>
              <a:t>We Thank You </a:t>
            </a:r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434D2-EC3E-4530-867A-8C2A3483B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835" y="2603499"/>
            <a:ext cx="7939779" cy="35526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>
            <a:normAutofit/>
          </a:bodyPr>
          <a:lstStyle/>
          <a:p>
            <a:pPr algn="just"/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We appreciate and thank you for going through our company profile.</a:t>
            </a:r>
          </a:p>
          <a:p>
            <a:pPr marL="0" indent="0" algn="just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If there are any questions or feedbacks</a:t>
            </a:r>
          </a:p>
          <a:p>
            <a:pPr marL="0" indent="0" algn="just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Please Contact Us</a:t>
            </a:r>
          </a:p>
          <a:p>
            <a:pPr marL="0" indent="0" algn="just">
              <a:buNone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</a:t>
            </a:r>
            <a:r>
              <a:rPr lang="en-IN" sz="2400" b="1" u="sng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Fidato</a:t>
            </a:r>
            <a:r>
              <a:rPr lang="en-IN" sz="24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Creations</a:t>
            </a:r>
          </a:p>
          <a:p>
            <a:pPr marL="0" indent="0" algn="just">
              <a:buNone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Address: D-20, First Floor, Kiran Garden, </a:t>
            </a:r>
            <a:r>
              <a:rPr lang="en-IN" b="1" dirty="0" err="1">
                <a:latin typeface="Calibri" panose="020F0502020204030204" pitchFamily="34" charset="0"/>
                <a:cs typeface="Calibri" panose="020F0502020204030204" pitchFamily="34" charset="0"/>
              </a:rPr>
              <a:t>Uttam</a:t>
            </a: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 Nagar, Delhi</a:t>
            </a:r>
          </a:p>
          <a:p>
            <a:pPr marL="0" indent="0" algn="just">
              <a:buNone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Website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http://www.fidatocreations.com/</a:t>
            </a:r>
            <a:endParaRPr lang="en-I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Call on: 9899442777</a:t>
            </a:r>
          </a:p>
          <a:p>
            <a:pPr marL="0" indent="0" algn="just">
              <a:buNone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Email at: info@fidatocreations.com</a:t>
            </a:r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endParaRPr lang="en-IN" b="1" u="sng" dirty="0"/>
          </a:p>
          <a:p>
            <a:pPr marL="0" indent="0">
              <a:buNone/>
            </a:pPr>
            <a:endParaRPr lang="en-IN" b="1" u="sng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1D134A-F14E-41CA-B62E-A19DAC5F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D97B-3C4E-4D38-8207-E56C17D62DD4}" type="slidenum">
              <a:rPr lang="en-IN" smtClean="0"/>
              <a:t>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547D9-C242-4D91-ADB7-911D1340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We create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faith</a:t>
            </a:r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 with technology</a:t>
            </a:r>
          </a:p>
        </p:txBody>
      </p:sp>
    </p:spTree>
    <p:extLst>
      <p:ext uri="{BB962C8B-B14F-4D97-AF65-F5344CB8AC3E}">
        <p14:creationId xmlns:p14="http://schemas.microsoft.com/office/powerpoint/2010/main" val="32624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0"/>
    </mc:Choice>
    <mc:Fallback xmlns="">
      <p:transition spd="slow" advTm="1092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319</TotalTime>
  <Words>464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Ion Boardroom</vt:lpstr>
      <vt:lpstr>        Welcome to Fidato Creations</vt:lpstr>
      <vt:lpstr>PREFACE</vt:lpstr>
      <vt:lpstr>About Us</vt:lpstr>
      <vt:lpstr>Our Vision</vt:lpstr>
      <vt:lpstr>Why Choose Us</vt:lpstr>
      <vt:lpstr> Technologies </vt:lpstr>
      <vt:lpstr>Clientele </vt:lpstr>
      <vt:lpstr>Our Services</vt:lpstr>
      <vt:lpstr>                   We 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Fidato Creations</dc:title>
  <dc:creator>amitsumi</dc:creator>
  <cp:lastModifiedBy>amitsumi</cp:lastModifiedBy>
  <cp:revision>118</cp:revision>
  <dcterms:created xsi:type="dcterms:W3CDTF">2018-02-01T11:31:35Z</dcterms:created>
  <dcterms:modified xsi:type="dcterms:W3CDTF">2018-02-03T04:34:58Z</dcterms:modified>
</cp:coreProperties>
</file>